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9" r:id="rId2"/>
    <p:sldId id="278" r:id="rId3"/>
    <p:sldId id="285" r:id="rId4"/>
    <p:sldId id="284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6" r:id="rId13"/>
    <p:sldId id="294" r:id="rId14"/>
    <p:sldId id="293" r:id="rId15"/>
    <p:sldId id="295" r:id="rId16"/>
    <p:sldId id="297" r:id="rId17"/>
    <p:sldId id="299" r:id="rId18"/>
    <p:sldId id="298" r:id="rId19"/>
    <p:sldId id="300" r:id="rId20"/>
    <p:sldId id="301" r:id="rId21"/>
    <p:sldId id="302" r:id="rId22"/>
    <p:sldId id="303" r:id="rId23"/>
    <p:sldId id="30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EE0F9E-81CD-BE4A-9E23-E5A2CCE746E8}" v="13" dt="2019-01-30T15:55:40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65"/>
    <p:restoredTop sz="83061"/>
  </p:normalViewPr>
  <p:slideViewPr>
    <p:cSldViewPr snapToGrid="0" snapToObjects="1">
      <p:cViewPr varScale="1">
        <p:scale>
          <a:sx n="88" d="100"/>
          <a:sy n="88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ira, Ralph" userId="a8200656-20c0-4230-bd73-035caa544302" providerId="ADAL" clId="{47EE0F9E-81CD-BE4A-9E23-E5A2CCE746E8}"/>
    <pc:docChg chg="modSld">
      <pc:chgData name="Oliveira, Ralph" userId="a8200656-20c0-4230-bd73-035caa544302" providerId="ADAL" clId="{47EE0F9E-81CD-BE4A-9E23-E5A2CCE746E8}" dt="2019-01-30T15:55:40.264" v="12"/>
      <pc:docMkLst>
        <pc:docMk/>
      </pc:docMkLst>
      <pc:sldChg chg="modAnim">
        <pc:chgData name="Oliveira, Ralph" userId="a8200656-20c0-4230-bd73-035caa544302" providerId="ADAL" clId="{47EE0F9E-81CD-BE4A-9E23-E5A2CCE746E8}" dt="2019-01-30T15:54:19.981" v="5"/>
        <pc:sldMkLst>
          <pc:docMk/>
          <pc:sldMk cId="2133078382" sldId="288"/>
        </pc:sldMkLst>
      </pc:sldChg>
      <pc:sldChg chg="modAnim">
        <pc:chgData name="Oliveira, Ralph" userId="a8200656-20c0-4230-bd73-035caa544302" providerId="ADAL" clId="{47EE0F9E-81CD-BE4A-9E23-E5A2CCE746E8}" dt="2019-01-30T15:54:49.627" v="6"/>
        <pc:sldMkLst>
          <pc:docMk/>
          <pc:sldMk cId="3595297839" sldId="291"/>
        </pc:sldMkLst>
      </pc:sldChg>
      <pc:sldChg chg="modAnim">
        <pc:chgData name="Oliveira, Ralph" userId="a8200656-20c0-4230-bd73-035caa544302" providerId="ADAL" clId="{47EE0F9E-81CD-BE4A-9E23-E5A2CCE746E8}" dt="2019-01-30T15:55:24.345" v="9"/>
        <pc:sldMkLst>
          <pc:docMk/>
          <pc:sldMk cId="927677920" sldId="294"/>
        </pc:sldMkLst>
      </pc:sldChg>
      <pc:sldChg chg="modAnim">
        <pc:chgData name="Oliveira, Ralph" userId="a8200656-20c0-4230-bd73-035caa544302" providerId="ADAL" clId="{47EE0F9E-81CD-BE4A-9E23-E5A2CCE746E8}" dt="2019-01-30T15:55:40.264" v="12"/>
        <pc:sldMkLst>
          <pc:docMk/>
          <pc:sldMk cId="2900237391" sldId="29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68322F-000D-764F-A6BB-320CBDFE9690}" type="doc">
      <dgm:prSet loTypeId="urn:microsoft.com/office/officeart/2005/8/layout/v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326D3CD-6152-BB45-BA11-4B8F9D619963}">
      <dgm:prSet phldrT="[Text]"/>
      <dgm:spPr/>
      <dgm:t>
        <a:bodyPr/>
        <a:lstStyle/>
        <a:p>
          <a:r>
            <a:rPr lang="en-US" dirty="0"/>
            <a:t>Gather ingredients</a:t>
          </a:r>
        </a:p>
      </dgm:t>
    </dgm:pt>
    <dgm:pt modelId="{187554C0-6ED2-414D-8C34-4C0CBFCF0C5C}" type="parTrans" cxnId="{7E414EE9-53E0-8D47-8836-3DB1DD1A11E0}">
      <dgm:prSet/>
      <dgm:spPr/>
      <dgm:t>
        <a:bodyPr/>
        <a:lstStyle/>
        <a:p>
          <a:endParaRPr lang="en-US"/>
        </a:p>
      </dgm:t>
    </dgm:pt>
    <dgm:pt modelId="{63B7039D-67F1-1D48-9817-38B337BAD1C6}" type="sibTrans" cxnId="{7E414EE9-53E0-8D47-8836-3DB1DD1A11E0}">
      <dgm:prSet/>
      <dgm:spPr/>
      <dgm:t>
        <a:bodyPr/>
        <a:lstStyle/>
        <a:p>
          <a:endParaRPr lang="en-US"/>
        </a:p>
      </dgm:t>
    </dgm:pt>
    <dgm:pt modelId="{6FE44D15-BE3A-084D-8CB9-7FD4372A8261}">
      <dgm:prSet phldrT="[Text]"/>
      <dgm:spPr/>
      <dgm:t>
        <a:bodyPr/>
        <a:lstStyle/>
        <a:p>
          <a:r>
            <a:rPr lang="en-US" dirty="0"/>
            <a:t>Get Knife</a:t>
          </a:r>
        </a:p>
      </dgm:t>
    </dgm:pt>
    <dgm:pt modelId="{56823020-5C59-5245-A276-08AE4221747D}" type="parTrans" cxnId="{2CB60BD8-EF1D-B847-B499-5DDECDD70F65}">
      <dgm:prSet/>
      <dgm:spPr/>
      <dgm:t>
        <a:bodyPr/>
        <a:lstStyle/>
        <a:p>
          <a:endParaRPr lang="en-US"/>
        </a:p>
      </dgm:t>
    </dgm:pt>
    <dgm:pt modelId="{348FF75D-92DB-6242-9009-6157177AC9EF}" type="sibTrans" cxnId="{2CB60BD8-EF1D-B847-B499-5DDECDD70F65}">
      <dgm:prSet/>
      <dgm:spPr/>
      <dgm:t>
        <a:bodyPr/>
        <a:lstStyle/>
        <a:p>
          <a:endParaRPr lang="en-US"/>
        </a:p>
      </dgm:t>
    </dgm:pt>
    <dgm:pt modelId="{B4AB0D23-A59E-8041-A556-4461A0F087F9}">
      <dgm:prSet phldrT="[Text]"/>
      <dgm:spPr/>
      <dgm:t>
        <a:bodyPr/>
        <a:lstStyle/>
        <a:p>
          <a:r>
            <a:rPr lang="en-US" dirty="0"/>
            <a:t>Spread the butter on a toast</a:t>
          </a:r>
        </a:p>
      </dgm:t>
    </dgm:pt>
    <dgm:pt modelId="{F1D036EF-532E-0942-9E4E-2D0A4158117B}" type="parTrans" cxnId="{5661FF40-791C-654F-91EA-421E004051B7}">
      <dgm:prSet/>
      <dgm:spPr/>
      <dgm:t>
        <a:bodyPr/>
        <a:lstStyle/>
        <a:p>
          <a:endParaRPr lang="en-US"/>
        </a:p>
      </dgm:t>
    </dgm:pt>
    <dgm:pt modelId="{F0932735-2964-AA4C-A22E-04E1DAFE0F6D}" type="sibTrans" cxnId="{5661FF40-791C-654F-91EA-421E004051B7}">
      <dgm:prSet/>
      <dgm:spPr/>
      <dgm:t>
        <a:bodyPr/>
        <a:lstStyle/>
        <a:p>
          <a:endParaRPr lang="en-US"/>
        </a:p>
      </dgm:t>
    </dgm:pt>
    <dgm:pt modelId="{32BE33E4-215F-864F-BDB1-7BFA9069CF62}" type="pres">
      <dgm:prSet presAssocID="{DD68322F-000D-764F-A6BB-320CBDFE9690}" presName="outerComposite" presStyleCnt="0">
        <dgm:presLayoutVars>
          <dgm:chMax val="5"/>
          <dgm:dir/>
          <dgm:resizeHandles val="exact"/>
        </dgm:presLayoutVars>
      </dgm:prSet>
      <dgm:spPr/>
    </dgm:pt>
    <dgm:pt modelId="{CFBED663-12CD-F84E-9717-EF8BE8F7E8F7}" type="pres">
      <dgm:prSet presAssocID="{DD68322F-000D-764F-A6BB-320CBDFE9690}" presName="dummyMaxCanvas" presStyleCnt="0">
        <dgm:presLayoutVars/>
      </dgm:prSet>
      <dgm:spPr/>
    </dgm:pt>
    <dgm:pt modelId="{1120D49A-7E46-8545-A852-085055383563}" type="pres">
      <dgm:prSet presAssocID="{DD68322F-000D-764F-A6BB-320CBDFE9690}" presName="ThreeNodes_1" presStyleLbl="node1" presStyleIdx="0" presStyleCnt="3">
        <dgm:presLayoutVars>
          <dgm:bulletEnabled val="1"/>
        </dgm:presLayoutVars>
      </dgm:prSet>
      <dgm:spPr/>
    </dgm:pt>
    <dgm:pt modelId="{260A5704-9A6E-E24A-B805-73E8D74D6B4D}" type="pres">
      <dgm:prSet presAssocID="{DD68322F-000D-764F-A6BB-320CBDFE9690}" presName="ThreeNodes_2" presStyleLbl="node1" presStyleIdx="1" presStyleCnt="3">
        <dgm:presLayoutVars>
          <dgm:bulletEnabled val="1"/>
        </dgm:presLayoutVars>
      </dgm:prSet>
      <dgm:spPr/>
    </dgm:pt>
    <dgm:pt modelId="{19C86A89-0544-CF4C-BCFF-4E0873A4D463}" type="pres">
      <dgm:prSet presAssocID="{DD68322F-000D-764F-A6BB-320CBDFE9690}" presName="ThreeNodes_3" presStyleLbl="node1" presStyleIdx="2" presStyleCnt="3">
        <dgm:presLayoutVars>
          <dgm:bulletEnabled val="1"/>
        </dgm:presLayoutVars>
      </dgm:prSet>
      <dgm:spPr/>
    </dgm:pt>
    <dgm:pt modelId="{2F378DCA-DCFA-8748-866F-0833DE2661FA}" type="pres">
      <dgm:prSet presAssocID="{DD68322F-000D-764F-A6BB-320CBDFE9690}" presName="ThreeConn_1-2" presStyleLbl="fgAccFollowNode1" presStyleIdx="0" presStyleCnt="2">
        <dgm:presLayoutVars>
          <dgm:bulletEnabled val="1"/>
        </dgm:presLayoutVars>
      </dgm:prSet>
      <dgm:spPr/>
    </dgm:pt>
    <dgm:pt modelId="{E3765EAA-3C3E-CB4C-86C8-41BFEF5D12DB}" type="pres">
      <dgm:prSet presAssocID="{DD68322F-000D-764F-A6BB-320CBDFE9690}" presName="ThreeConn_2-3" presStyleLbl="fgAccFollowNode1" presStyleIdx="1" presStyleCnt="2">
        <dgm:presLayoutVars>
          <dgm:bulletEnabled val="1"/>
        </dgm:presLayoutVars>
      </dgm:prSet>
      <dgm:spPr/>
    </dgm:pt>
    <dgm:pt modelId="{96EB1ECE-D51D-364E-97EA-C3D587B49F10}" type="pres">
      <dgm:prSet presAssocID="{DD68322F-000D-764F-A6BB-320CBDFE9690}" presName="ThreeNodes_1_text" presStyleLbl="node1" presStyleIdx="2" presStyleCnt="3">
        <dgm:presLayoutVars>
          <dgm:bulletEnabled val="1"/>
        </dgm:presLayoutVars>
      </dgm:prSet>
      <dgm:spPr/>
    </dgm:pt>
    <dgm:pt modelId="{F4519260-052E-C140-839F-DD32636EB3E4}" type="pres">
      <dgm:prSet presAssocID="{DD68322F-000D-764F-A6BB-320CBDFE9690}" presName="ThreeNodes_2_text" presStyleLbl="node1" presStyleIdx="2" presStyleCnt="3">
        <dgm:presLayoutVars>
          <dgm:bulletEnabled val="1"/>
        </dgm:presLayoutVars>
      </dgm:prSet>
      <dgm:spPr/>
    </dgm:pt>
    <dgm:pt modelId="{242F7AAB-6CF6-8B4C-A380-F3D712D169CE}" type="pres">
      <dgm:prSet presAssocID="{DD68322F-000D-764F-A6BB-320CBDFE969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FDFB40C-28EF-E54A-80E2-627428A0B80D}" type="presOf" srcId="{A326D3CD-6152-BB45-BA11-4B8F9D619963}" destId="{1120D49A-7E46-8545-A852-085055383563}" srcOrd="0" destOrd="0" presId="urn:microsoft.com/office/officeart/2005/8/layout/vProcess5"/>
    <dgm:cxn modelId="{998D8A1C-AE6F-F147-AAFC-9BFC34627A56}" type="presOf" srcId="{B4AB0D23-A59E-8041-A556-4461A0F087F9}" destId="{19C86A89-0544-CF4C-BCFF-4E0873A4D463}" srcOrd="0" destOrd="0" presId="urn:microsoft.com/office/officeart/2005/8/layout/vProcess5"/>
    <dgm:cxn modelId="{5661FF40-791C-654F-91EA-421E004051B7}" srcId="{DD68322F-000D-764F-A6BB-320CBDFE9690}" destId="{B4AB0D23-A59E-8041-A556-4461A0F087F9}" srcOrd="2" destOrd="0" parTransId="{F1D036EF-532E-0942-9E4E-2D0A4158117B}" sibTransId="{F0932735-2964-AA4C-A22E-04E1DAFE0F6D}"/>
    <dgm:cxn modelId="{0E47EA43-2780-404B-A8A2-408A49D13EE5}" type="presOf" srcId="{6FE44D15-BE3A-084D-8CB9-7FD4372A8261}" destId="{F4519260-052E-C140-839F-DD32636EB3E4}" srcOrd="1" destOrd="0" presId="urn:microsoft.com/office/officeart/2005/8/layout/vProcess5"/>
    <dgm:cxn modelId="{468A8847-EAD4-2543-BF71-8B8942579924}" type="presOf" srcId="{DD68322F-000D-764F-A6BB-320CBDFE9690}" destId="{32BE33E4-215F-864F-BDB1-7BFA9069CF62}" srcOrd="0" destOrd="0" presId="urn:microsoft.com/office/officeart/2005/8/layout/vProcess5"/>
    <dgm:cxn modelId="{F8FF8564-9AF7-514B-88EA-CF8446E62327}" type="presOf" srcId="{A326D3CD-6152-BB45-BA11-4B8F9D619963}" destId="{96EB1ECE-D51D-364E-97EA-C3D587B49F10}" srcOrd="1" destOrd="0" presId="urn:microsoft.com/office/officeart/2005/8/layout/vProcess5"/>
    <dgm:cxn modelId="{E8101B7E-9D70-034F-A0BB-271156409F4F}" type="presOf" srcId="{6FE44D15-BE3A-084D-8CB9-7FD4372A8261}" destId="{260A5704-9A6E-E24A-B805-73E8D74D6B4D}" srcOrd="0" destOrd="0" presId="urn:microsoft.com/office/officeart/2005/8/layout/vProcess5"/>
    <dgm:cxn modelId="{C2F092D6-F84C-4243-B899-6C1E1D4FA831}" type="presOf" srcId="{B4AB0D23-A59E-8041-A556-4461A0F087F9}" destId="{242F7AAB-6CF6-8B4C-A380-F3D712D169CE}" srcOrd="1" destOrd="0" presId="urn:microsoft.com/office/officeart/2005/8/layout/vProcess5"/>
    <dgm:cxn modelId="{069EE0D6-FDBB-7148-9874-C2887F6D6C4F}" type="presOf" srcId="{63B7039D-67F1-1D48-9817-38B337BAD1C6}" destId="{2F378DCA-DCFA-8748-866F-0833DE2661FA}" srcOrd="0" destOrd="0" presId="urn:microsoft.com/office/officeart/2005/8/layout/vProcess5"/>
    <dgm:cxn modelId="{2CB60BD8-EF1D-B847-B499-5DDECDD70F65}" srcId="{DD68322F-000D-764F-A6BB-320CBDFE9690}" destId="{6FE44D15-BE3A-084D-8CB9-7FD4372A8261}" srcOrd="1" destOrd="0" parTransId="{56823020-5C59-5245-A276-08AE4221747D}" sibTransId="{348FF75D-92DB-6242-9009-6157177AC9EF}"/>
    <dgm:cxn modelId="{7E414EE9-53E0-8D47-8836-3DB1DD1A11E0}" srcId="{DD68322F-000D-764F-A6BB-320CBDFE9690}" destId="{A326D3CD-6152-BB45-BA11-4B8F9D619963}" srcOrd="0" destOrd="0" parTransId="{187554C0-6ED2-414D-8C34-4C0CBFCF0C5C}" sibTransId="{63B7039D-67F1-1D48-9817-38B337BAD1C6}"/>
    <dgm:cxn modelId="{EFD0CDE9-BAB0-0D40-A7C0-E78F4633AD68}" type="presOf" srcId="{348FF75D-92DB-6242-9009-6157177AC9EF}" destId="{E3765EAA-3C3E-CB4C-86C8-41BFEF5D12DB}" srcOrd="0" destOrd="0" presId="urn:microsoft.com/office/officeart/2005/8/layout/vProcess5"/>
    <dgm:cxn modelId="{B0C8FBC7-92D8-0141-972E-F8558C535A5F}" type="presParOf" srcId="{32BE33E4-215F-864F-BDB1-7BFA9069CF62}" destId="{CFBED663-12CD-F84E-9717-EF8BE8F7E8F7}" srcOrd="0" destOrd="0" presId="urn:microsoft.com/office/officeart/2005/8/layout/vProcess5"/>
    <dgm:cxn modelId="{4EF5150A-A564-3147-8762-83ED5AE37CB3}" type="presParOf" srcId="{32BE33E4-215F-864F-BDB1-7BFA9069CF62}" destId="{1120D49A-7E46-8545-A852-085055383563}" srcOrd="1" destOrd="0" presId="urn:microsoft.com/office/officeart/2005/8/layout/vProcess5"/>
    <dgm:cxn modelId="{7ED5B10A-6622-E541-8B99-578B1F812A31}" type="presParOf" srcId="{32BE33E4-215F-864F-BDB1-7BFA9069CF62}" destId="{260A5704-9A6E-E24A-B805-73E8D74D6B4D}" srcOrd="2" destOrd="0" presId="urn:microsoft.com/office/officeart/2005/8/layout/vProcess5"/>
    <dgm:cxn modelId="{17C399CB-DDF1-0B47-84A1-8D445731C73D}" type="presParOf" srcId="{32BE33E4-215F-864F-BDB1-7BFA9069CF62}" destId="{19C86A89-0544-CF4C-BCFF-4E0873A4D463}" srcOrd="3" destOrd="0" presId="urn:microsoft.com/office/officeart/2005/8/layout/vProcess5"/>
    <dgm:cxn modelId="{9EB8843B-1D96-8E42-A956-8DE804ED583D}" type="presParOf" srcId="{32BE33E4-215F-864F-BDB1-7BFA9069CF62}" destId="{2F378DCA-DCFA-8748-866F-0833DE2661FA}" srcOrd="4" destOrd="0" presId="urn:microsoft.com/office/officeart/2005/8/layout/vProcess5"/>
    <dgm:cxn modelId="{DE270C38-DD5E-214E-91BF-79D5CD92BD74}" type="presParOf" srcId="{32BE33E4-215F-864F-BDB1-7BFA9069CF62}" destId="{E3765EAA-3C3E-CB4C-86C8-41BFEF5D12DB}" srcOrd="5" destOrd="0" presId="urn:microsoft.com/office/officeart/2005/8/layout/vProcess5"/>
    <dgm:cxn modelId="{9F9F9B74-53C0-1343-859E-4ECA711D56C5}" type="presParOf" srcId="{32BE33E4-215F-864F-BDB1-7BFA9069CF62}" destId="{96EB1ECE-D51D-364E-97EA-C3D587B49F10}" srcOrd="6" destOrd="0" presId="urn:microsoft.com/office/officeart/2005/8/layout/vProcess5"/>
    <dgm:cxn modelId="{0B45E516-0E22-B54B-8A1A-CC9855476DB7}" type="presParOf" srcId="{32BE33E4-215F-864F-BDB1-7BFA9069CF62}" destId="{F4519260-052E-C140-839F-DD32636EB3E4}" srcOrd="7" destOrd="0" presId="urn:microsoft.com/office/officeart/2005/8/layout/vProcess5"/>
    <dgm:cxn modelId="{931BE308-6386-8143-A8E0-CB3159858EE7}" type="presParOf" srcId="{32BE33E4-215F-864F-BDB1-7BFA9069CF62}" destId="{242F7AAB-6CF6-8B4C-A380-F3D712D169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0D49A-7E46-8545-A852-085055383563}">
      <dsp:nvSpPr>
        <dsp:cNvPr id="0" name=""/>
        <dsp:cNvSpPr/>
      </dsp:nvSpPr>
      <dsp:spPr>
        <a:xfrm>
          <a:off x="0" y="0"/>
          <a:ext cx="6123908" cy="13141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Gather ingredients</a:t>
          </a:r>
        </a:p>
      </dsp:txBody>
      <dsp:txXfrm>
        <a:off x="38490" y="38490"/>
        <a:ext cx="4705852" cy="1237155"/>
      </dsp:txXfrm>
    </dsp:sp>
    <dsp:sp modelId="{260A5704-9A6E-E24A-B805-73E8D74D6B4D}">
      <dsp:nvSpPr>
        <dsp:cNvPr id="0" name=""/>
        <dsp:cNvSpPr/>
      </dsp:nvSpPr>
      <dsp:spPr>
        <a:xfrm>
          <a:off x="540344" y="1533158"/>
          <a:ext cx="6123908" cy="131413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Get Knife</a:t>
          </a:r>
        </a:p>
      </dsp:txBody>
      <dsp:txXfrm>
        <a:off x="578834" y="1571648"/>
        <a:ext cx="4652395" cy="1237155"/>
      </dsp:txXfrm>
    </dsp:sp>
    <dsp:sp modelId="{19C86A89-0544-CF4C-BCFF-4E0873A4D463}">
      <dsp:nvSpPr>
        <dsp:cNvPr id="0" name=""/>
        <dsp:cNvSpPr/>
      </dsp:nvSpPr>
      <dsp:spPr>
        <a:xfrm>
          <a:off x="1080689" y="3066317"/>
          <a:ext cx="6123908" cy="131413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Spread the butter on a toast</a:t>
          </a:r>
        </a:p>
      </dsp:txBody>
      <dsp:txXfrm>
        <a:off x="1119179" y="3104807"/>
        <a:ext cx="4652395" cy="1237155"/>
      </dsp:txXfrm>
    </dsp:sp>
    <dsp:sp modelId="{2F378DCA-DCFA-8748-866F-0833DE2661FA}">
      <dsp:nvSpPr>
        <dsp:cNvPr id="0" name=""/>
        <dsp:cNvSpPr/>
      </dsp:nvSpPr>
      <dsp:spPr>
        <a:xfrm>
          <a:off x="5269719" y="996553"/>
          <a:ext cx="854188" cy="85418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461911" y="996553"/>
        <a:ext cx="469804" cy="642776"/>
      </dsp:txXfrm>
    </dsp:sp>
    <dsp:sp modelId="{E3765EAA-3C3E-CB4C-86C8-41BFEF5D12DB}">
      <dsp:nvSpPr>
        <dsp:cNvPr id="0" name=""/>
        <dsp:cNvSpPr/>
      </dsp:nvSpPr>
      <dsp:spPr>
        <a:xfrm>
          <a:off x="5810064" y="2520950"/>
          <a:ext cx="854188" cy="85418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02256" y="2520950"/>
        <a:ext cx="469804" cy="642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E9BF5-CC14-D946-BB83-B3B31FD7CCE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B1F51-E112-004D-9A02-B72F61504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7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B1F51-E112-004D-9A02-B72F61504E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B1F51-E112-004D-9A02-B72F61504E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06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B1F51-E112-004D-9A02-B72F61504E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8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267D-6539-FE4D-8C1D-D25EA8728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458D6-6FF0-774F-8925-8A505577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CF566-EEA3-4D49-95ED-A75DB8DF2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F99A0-0925-E344-90BD-1A970236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7C30A-A0A3-9F47-AC20-059B62AC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3BD4-7EFA-8542-A5AF-E796359E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43D71-BA13-C14D-8614-E8628BCFA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B07F0-26FF-474F-A096-94621EFF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47B6-31B5-EA42-B93E-91A9D769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B5FFA-9DCC-7549-A7D0-F5AA4FFC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CE7A2-EBDB-0447-9FEB-AA8ED7F32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C6DAE-2203-0244-A152-BDA286D74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CCF73-D1B6-994E-BC31-0BD812720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39207-44E2-8E41-BF86-D913A514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CBB07-F447-6A4B-84EA-900C794A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7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CAD8-A363-F94C-BA7B-6C2DCF0E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67F60-486E-704E-8E5C-A38EC82F4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9916D-DCD9-DD4B-9AAF-8ABED618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5FDCE-6337-C24D-B245-F3EC619A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C30F6-3052-9F45-8636-128A110C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3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9E7A-FCE3-284B-B9F1-26A67C0A8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0603A-F03D-E542-A265-A7636EA8D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008A-BD14-C54D-8D38-1911B079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7CE05-B1C2-7A46-B40D-2849F19C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0C441-D0E4-3C40-85C6-D24F7899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9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89C9-9CAE-8647-8324-B0A6F913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3811-3475-7A4C-88B0-6EE03E42E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1AEC3-9096-294E-BB81-7EF17F4E7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5E8EB-C61D-5C4E-AAF8-FFD76778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D33A9-470A-8442-8E2A-6C11FD70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5357F-839E-4B43-9A4E-A9884121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3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29D3-70B7-DB47-BA52-92C2E6E1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F186B-CC2C-5D4E-99C2-BC337B91F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57F81-7126-3443-B9E3-10264B3F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EA41A-247F-7649-AD3C-8AD36EB84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C5AAB-0AC3-CF4E-8E28-8DD74EC30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87DD1-DE7E-DB43-B77D-D779B2539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533AE-B3AA-B54A-ADE1-97E35C57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B594D-C256-AE42-9BAB-FE639C04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67E7-EFA5-6747-A8C8-9469A574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85DD0-7A1B-1A48-8799-EB95ED3C4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18210-5511-9641-8FD5-768582AE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026C8-E4C2-D04D-97A0-6D65FB78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7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ACD71-B755-524B-BEEF-019E1B17B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CA4DC-BC41-BD49-986C-F9A214141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40805-F393-1748-9BC8-79A544E4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54A9-971D-8448-B0DC-14159F89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5BCFA-31FE-6845-B49D-44CF98442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162F-CFAC-0B4C-81AE-B8657CF80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A618F-45DF-E043-AAA2-F352007B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DE1F0-6634-3B42-9474-DC0E8FFD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0175F-570B-E54D-ACA6-5979BEB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4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B10D-6D71-704E-96EE-BB38A51F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55026-4733-F04E-89DD-D0B045720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B5498-2AED-774F-84EC-E7B21C001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1B39E-7B21-804C-B9C2-7F6DFA881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BE7D5-E8A7-DB48-945F-EF320AE8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C6F2-FE08-BF4E-8978-AA73F155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1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7A204-A007-AC4C-939C-0F8A01CC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DD9CF-6956-3F43-98EB-569CE8F67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E8161-90F4-F54B-8518-D8B666610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EE8B0-5307-1647-B779-88240D1A0BCB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5FAF7-B796-D942-B6ED-89F92DD61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AFF0A-CFAB-3E4E-AFFF-3C053A985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3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bit.ly/CCFULHA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bit.ly/CCFULHA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11.jpeg"/><Relationship Id="rId10" Type="http://schemas.microsoft.com/office/2007/relationships/diagramDrawing" Target="../diagrams/drawing1.xml"/><Relationship Id="rId4" Type="http://schemas.openxmlformats.org/officeDocument/2006/relationships/image" Target="../media/image10.jpe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2079-232A-EB45-9DBA-92E928AFE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356F6-59A4-5F4D-9123-F71EEFB29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2830BB-9763-CB47-AFB1-25C2B47324EA}"/>
              </a:ext>
            </a:extLst>
          </p:cNvPr>
          <p:cNvSpPr/>
          <p:nvPr/>
        </p:nvSpPr>
        <p:spPr>
          <a:xfrm>
            <a:off x="7009377" y="5621774"/>
            <a:ext cx="4629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4400" dirty="0">
                <a:hlinkClick r:id="rId2"/>
              </a:rPr>
              <a:t>bit.ly/CCFULHAM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063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AC-752E-4749-9714-3D5E1882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67F35-7B3F-1246-BB88-D3E7BE6B4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we want to repeat a set of instructions we use a </a:t>
            </a:r>
            <a:r>
              <a:rPr lang="en-US" b="1" dirty="0">
                <a:solidFill>
                  <a:srgbClr val="FF0000"/>
                </a:solidFill>
              </a:rPr>
              <a:t>Loop Block</a:t>
            </a:r>
          </a:p>
          <a:p>
            <a:r>
              <a:rPr lang="en-US" dirty="0"/>
              <a:t>We are going to se 2 kinds of loops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While Loop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For Loop</a:t>
            </a:r>
          </a:p>
          <a:p>
            <a:endParaRPr lang="en-US" dirty="0"/>
          </a:p>
        </p:txBody>
      </p:sp>
      <p:pic>
        <p:nvPicPr>
          <p:cNvPr id="4" name="Picture 2" descr="http://amberox.com/es111/img/fourLoops.jpg">
            <a:extLst>
              <a:ext uri="{FF2B5EF4-FFF2-40B4-BE49-F238E27FC236}">
                <a16:creationId xmlns:a16="http://schemas.microsoft.com/office/drawing/2014/main" id="{088FF4DA-F106-8A4D-A686-27838F002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6846"/>
            <a:ext cx="11972544" cy="3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3C53A-EF05-7C48-8656-53BA1260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482" y="4333087"/>
            <a:ext cx="785404" cy="73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FE15C-C0EC-8A4D-AD02-3B5712EB8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380" y="4333086"/>
            <a:ext cx="785404" cy="735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0851C-71D1-8C43-A81E-936D2C88D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278" y="4333085"/>
            <a:ext cx="785404" cy="735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51EFF1-14BE-1B47-9A3A-3CED86B5D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082" y="4333085"/>
            <a:ext cx="785404" cy="7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9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5EF6-82FE-8A42-B7E6-CDEED722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5BB20-D7DB-5243-93D5-D7197EE8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While loops tell the computer to do something </a:t>
            </a:r>
            <a:r>
              <a:rPr lang="en-GB" i="1" dirty="0"/>
              <a:t>while</a:t>
            </a:r>
            <a:r>
              <a:rPr lang="en-GB" dirty="0"/>
              <a:t> something else is true. For example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r>
              <a:rPr lang="en-GB" dirty="0"/>
              <a:t>We read it: </a:t>
            </a:r>
            <a:r>
              <a:rPr lang="en-GB" b="1" i="1" dirty="0"/>
              <a:t>While age is less than 20 print age and increase it by 1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F814-5D30-9144-874C-2D502815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017" y="2738302"/>
            <a:ext cx="4469965" cy="218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3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5EF6-82FE-8A42-B7E6-CDEED722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run the code - </a:t>
            </a:r>
            <a:r>
              <a:rPr lang="en-GB" dirty="0">
                <a:hlinkClick r:id="rId2"/>
              </a:rPr>
              <a:t>bit.ly/CCFULHAM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5BB20-D7DB-5243-93D5-D7197EE8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Click “start a blank code here”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F814-5D30-9144-874C-2D502815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20" y="2406864"/>
            <a:ext cx="6669707" cy="3262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5F57E4-E1CE-5148-8A2A-B1B334A7B722}"/>
              </a:ext>
            </a:extLst>
          </p:cNvPr>
          <p:cNvSpPr txBox="1"/>
          <p:nvPr/>
        </p:nvSpPr>
        <p:spPr>
          <a:xfrm>
            <a:off x="195943" y="2884650"/>
            <a:ext cx="30305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Hint</a:t>
            </a:r>
            <a:r>
              <a:rPr lang="en-US" sz="2000" dirty="0"/>
              <a:t>: These “blank spaces” are </a:t>
            </a:r>
            <a:r>
              <a:rPr lang="en-US" sz="2000" b="1" dirty="0"/>
              <a:t>very important.</a:t>
            </a:r>
            <a:r>
              <a:rPr lang="en-US" sz="2000" dirty="0"/>
              <a:t> To the loop block.</a:t>
            </a:r>
            <a:endParaRPr lang="en-US" sz="2000" b="1" dirty="0"/>
          </a:p>
          <a:p>
            <a:r>
              <a:rPr lang="en-US" sz="2000" dirty="0"/>
              <a:t>To have them, press the TAB Key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A1A18A-611A-B449-9D31-A083D65B948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26526" y="3700258"/>
            <a:ext cx="2495006" cy="8474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BFBCA6-B78E-A641-9D12-972577A1672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26526" y="3700258"/>
            <a:ext cx="2599509" cy="14875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Image result for tab key">
            <a:extLst>
              <a:ext uri="{FF2B5EF4-FFF2-40B4-BE49-F238E27FC236}">
                <a16:creationId xmlns:a16="http://schemas.microsoft.com/office/drawing/2014/main" id="{CA02DE24-8012-204E-BDFD-C7AC55202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" y="4515866"/>
            <a:ext cx="3436620" cy="244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41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5EF6-82FE-8A42-B7E6-CDEED722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5BB20-D7DB-5243-93D5-D7197EE8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538242"/>
            <a:ext cx="10515600" cy="4351338"/>
          </a:xfrm>
        </p:spPr>
        <p:txBody>
          <a:bodyPr/>
          <a:lstStyle/>
          <a:p>
            <a:r>
              <a:rPr lang="en-US" dirty="0"/>
              <a:t>While loops will automatically stops (break out of the loop) once the condition becomes false.</a:t>
            </a:r>
          </a:p>
          <a:p>
            <a:pPr lvl="1"/>
            <a:r>
              <a:rPr lang="en-US" dirty="0"/>
              <a:t>For example: age &gt;= 20</a:t>
            </a:r>
          </a:p>
          <a:p>
            <a:r>
              <a:rPr lang="en-US" b="1" dirty="0">
                <a:solidFill>
                  <a:srgbClr val="FF0000"/>
                </a:solidFill>
              </a:rPr>
              <a:t>Question: </a:t>
            </a:r>
            <a:r>
              <a:rPr lang="en-US" dirty="0"/>
              <a:t>What happens if the condition is </a:t>
            </a:r>
            <a:r>
              <a:rPr lang="en-US" b="1" dirty="0"/>
              <a:t>never false?</a:t>
            </a:r>
          </a:p>
          <a:p>
            <a:endParaRPr lang="en-US" b="1" dirty="0"/>
          </a:p>
          <a:p>
            <a:r>
              <a:rPr lang="en-US" b="1" dirty="0"/>
              <a:t>Update your loop condition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48BAA-9BA6-ED42-A7BE-99B9BFFC2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6" t="7268"/>
          <a:stretch/>
        </p:blipFill>
        <p:spPr>
          <a:xfrm>
            <a:off x="6376852" y="3365243"/>
            <a:ext cx="4976948" cy="34927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148344-7757-B640-B780-5FAE8B4759C9}"/>
              </a:ext>
            </a:extLst>
          </p:cNvPr>
          <p:cNvCxnSpPr/>
          <p:nvPr/>
        </p:nvCxnSpPr>
        <p:spPr>
          <a:xfrm>
            <a:off x="5159829" y="4114800"/>
            <a:ext cx="2677885" cy="627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67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C6C9-F52C-0F4E-A8FB-11AC548F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</a:p>
        </p:txBody>
      </p:sp>
      <p:pic>
        <p:nvPicPr>
          <p:cNvPr id="7172" name="Picture 4" descr="https://i.imgur.com/Wh5OguH.gif">
            <a:extLst>
              <a:ext uri="{FF2B5EF4-FFF2-40B4-BE49-F238E27FC236}">
                <a16:creationId xmlns:a16="http://schemas.microsoft.com/office/drawing/2014/main" id="{B0262680-3344-F449-90B5-FFA636300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644650"/>
            <a:ext cx="63500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70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092F-9674-ED4A-ACCD-31A04A1C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B2917-D8A7-5A49-9802-464683EB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are </a:t>
            </a:r>
            <a:r>
              <a:rPr lang="en-US" b="1" dirty="0">
                <a:solidFill>
                  <a:srgbClr val="FF0000"/>
                </a:solidFill>
              </a:rPr>
              <a:t>bad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Eventually the computer will crash (out of memory)</a:t>
            </a:r>
          </a:p>
          <a:p>
            <a:r>
              <a:rPr lang="en-US" dirty="0"/>
              <a:t>Always check the break condition of your loop and make sure it will be achieved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62B93-7C60-F640-AA99-7A48818BD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44806"/>
            <a:ext cx="4466771" cy="2948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E62C4-36AC-5942-982A-34FB159BEA58}"/>
              </a:ext>
            </a:extLst>
          </p:cNvPr>
          <p:cNvSpPr txBox="1"/>
          <p:nvPr/>
        </p:nvSpPr>
        <p:spPr>
          <a:xfrm>
            <a:off x="5473336" y="4468533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Is the same as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A7955-C6AF-634E-9DF8-CD8AE48A1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97" y="3812113"/>
            <a:ext cx="4194186" cy="20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3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474F-D499-FF46-9B69-4E6CC25A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– What is the output?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639249-D9F6-EC40-80C9-A8A3E6272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4747" y="1561632"/>
            <a:ext cx="4619625" cy="25858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F4CEEA-B678-0747-BB7E-D7BA9C791EE7}"/>
              </a:ext>
            </a:extLst>
          </p:cNvPr>
          <p:cNvGrpSpPr/>
          <p:nvPr/>
        </p:nvGrpSpPr>
        <p:grpSpPr>
          <a:xfrm>
            <a:off x="143691" y="4444364"/>
            <a:ext cx="11743510" cy="2413636"/>
            <a:chOff x="143691" y="4444364"/>
            <a:chExt cx="11743510" cy="2413636"/>
          </a:xfrm>
        </p:grpSpPr>
        <p:pic>
          <p:nvPicPr>
            <p:cNvPr id="5" name="Picture 2" descr="http://amberox.com/es111/img/fourLoops.jpg">
              <a:extLst>
                <a:ext uri="{FF2B5EF4-FFF2-40B4-BE49-F238E27FC236}">
                  <a16:creationId xmlns:a16="http://schemas.microsoft.com/office/drawing/2014/main" id="{ED643F01-6C9A-D14C-861E-08CE540C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91" y="4444364"/>
              <a:ext cx="9522823" cy="241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amberox.com/es111/img/fourLoops.jpg">
              <a:extLst>
                <a:ext uri="{FF2B5EF4-FFF2-40B4-BE49-F238E27FC236}">
                  <a16:creationId xmlns:a16="http://schemas.microsoft.com/office/drawing/2014/main" id="{9B59395C-2B67-164C-A960-503356850B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60" t="-3788" r="274" b="3788"/>
            <a:stretch/>
          </p:blipFill>
          <p:spPr bwMode="auto">
            <a:xfrm>
              <a:off x="7014755" y="4444364"/>
              <a:ext cx="4872446" cy="241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F6D799B-CC09-A849-BCA8-63D717E8F13A}"/>
              </a:ext>
            </a:extLst>
          </p:cNvPr>
          <p:cNvSpPr txBox="1"/>
          <p:nvPr/>
        </p:nvSpPr>
        <p:spPr>
          <a:xfrm>
            <a:off x="1789611" y="491163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68D97-2B94-CA40-916C-2B7F6A0034A4}"/>
              </a:ext>
            </a:extLst>
          </p:cNvPr>
          <p:cNvSpPr txBox="1"/>
          <p:nvPr/>
        </p:nvSpPr>
        <p:spPr>
          <a:xfrm>
            <a:off x="3527863" y="490659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7E31E-7DFF-214D-B9B4-E57AAC874197}"/>
              </a:ext>
            </a:extLst>
          </p:cNvPr>
          <p:cNvSpPr txBox="1"/>
          <p:nvPr/>
        </p:nvSpPr>
        <p:spPr>
          <a:xfrm>
            <a:off x="5474507" y="490659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12A83-989C-CD49-8C87-341A09AE67EA}"/>
              </a:ext>
            </a:extLst>
          </p:cNvPr>
          <p:cNvSpPr txBox="1"/>
          <p:nvPr/>
        </p:nvSpPr>
        <p:spPr>
          <a:xfrm>
            <a:off x="7611291" y="490659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26159-DF09-F64C-A4C9-3353C0027FD9}"/>
              </a:ext>
            </a:extLst>
          </p:cNvPr>
          <p:cNvSpPr txBox="1"/>
          <p:nvPr/>
        </p:nvSpPr>
        <p:spPr>
          <a:xfrm>
            <a:off x="9800357" y="506640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05380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F290-C540-184F-9CA1-BF3977B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F6547E-11A6-1544-A057-BE9F5ABB8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238" y="1471348"/>
            <a:ext cx="8265523" cy="50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2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EFFB-23BB-854F-9244-88780BA6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1263-399D-FF46-AD43-67996CE90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589D6-A709-B64F-BDF4-35251A01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67" y="1132127"/>
            <a:ext cx="6479177" cy="53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9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14BB-7F72-BB4E-8352-653CE797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2138-AD35-A744-9B84-08C44541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loops tell the computer to do something </a:t>
            </a:r>
            <a:r>
              <a:rPr lang="en-GB" i="1" dirty="0"/>
              <a:t>for</a:t>
            </a:r>
            <a:r>
              <a:rPr lang="en-GB" dirty="0"/>
              <a:t> a bunch of values. </a:t>
            </a:r>
          </a:p>
          <a:p>
            <a:r>
              <a:rPr lang="en-GB" dirty="0"/>
              <a:t>They're particularly useful when we want the same "thing" done several times in succession.</a:t>
            </a:r>
          </a:p>
          <a:p>
            <a:r>
              <a:rPr lang="en-GB" dirty="0"/>
              <a:t>Let's say, for example, we wanted to print out the numbers 0-5 in sequence. We could write print statements:</a:t>
            </a:r>
          </a:p>
          <a:p>
            <a:br>
              <a:rPr lang="en-GB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6B4E7-2942-094B-9BF3-04C88710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135" y="4167052"/>
            <a:ext cx="3705116" cy="24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5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6B39-1D4C-954E-BC11-16182EA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we learned about: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9E9D4-1E4A-394D-9D80-07FB7882E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</a:rPr>
              <a:t>Python Commands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print()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input()</a:t>
            </a:r>
          </a:p>
          <a:p>
            <a:pPr lvl="1"/>
            <a:r>
              <a:rPr lang="en-US" sz="2800" dirty="0" err="1">
                <a:solidFill>
                  <a:srgbClr val="7030A0"/>
                </a:solidFill>
              </a:rPr>
              <a:t>randint</a:t>
            </a:r>
            <a:r>
              <a:rPr lang="en-US" sz="2800" dirty="0">
                <a:solidFill>
                  <a:srgbClr val="7030A0"/>
                </a:solidFill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9E5F1-E1C1-204E-9279-571B9B99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557" y="1320443"/>
            <a:ext cx="5409181" cy="1973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55B63-7438-BE4D-93BD-90FF455A964A}"/>
              </a:ext>
            </a:extLst>
          </p:cNvPr>
          <p:cNvSpPr txBox="1"/>
          <p:nvPr/>
        </p:nvSpPr>
        <p:spPr>
          <a:xfrm>
            <a:off x="219456" y="6176963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 – Exercise*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39285-9EB3-C343-8DC8-5FC7745D5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64" y="3916871"/>
            <a:ext cx="4843054" cy="22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14BB-7F72-BB4E-8352-653CE797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2138-AD35-A744-9B84-08C445416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07" y="1411661"/>
            <a:ext cx="10515600" cy="4351338"/>
          </a:xfrm>
        </p:spPr>
        <p:txBody>
          <a:bodyPr/>
          <a:lstStyle/>
          <a:p>
            <a:r>
              <a:rPr lang="en-GB" dirty="0"/>
              <a:t>We could also put the numbers we want in a </a:t>
            </a:r>
            <a:r>
              <a:rPr lang="en-GB" sz="3200" b="1" dirty="0">
                <a:solidFill>
                  <a:srgbClr val="FF0000"/>
                </a:solidFill>
              </a:rPr>
              <a:t>list</a:t>
            </a:r>
            <a:r>
              <a:rPr lang="en-GB" dirty="0"/>
              <a:t> and then print each thing in the list: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ADE47-1D20-9743-9C11-504FACBA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38" y="1951401"/>
            <a:ext cx="5889377" cy="25419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071BFC-9592-0F44-A74D-7A0984701C27}"/>
              </a:ext>
            </a:extLst>
          </p:cNvPr>
          <p:cNvGrpSpPr/>
          <p:nvPr/>
        </p:nvGrpSpPr>
        <p:grpSpPr>
          <a:xfrm>
            <a:off x="-770710" y="4444364"/>
            <a:ext cx="11743510" cy="2413636"/>
            <a:chOff x="143691" y="4444364"/>
            <a:chExt cx="11743510" cy="2413636"/>
          </a:xfrm>
        </p:grpSpPr>
        <p:pic>
          <p:nvPicPr>
            <p:cNvPr id="7" name="Picture 2" descr="http://amberox.com/es111/img/fourLoops.jpg">
              <a:extLst>
                <a:ext uri="{FF2B5EF4-FFF2-40B4-BE49-F238E27FC236}">
                  <a16:creationId xmlns:a16="http://schemas.microsoft.com/office/drawing/2014/main" id="{63B3200B-00D5-224A-ACF2-8FC46CF8B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91" y="4444364"/>
              <a:ext cx="9522823" cy="241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amberox.com/es111/img/fourLoops.jpg">
              <a:extLst>
                <a:ext uri="{FF2B5EF4-FFF2-40B4-BE49-F238E27FC236}">
                  <a16:creationId xmlns:a16="http://schemas.microsoft.com/office/drawing/2014/main" id="{3B78F173-D7F6-CB46-94C7-F548A0985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60" t="-3788" r="274" b="3788"/>
            <a:stretch/>
          </p:blipFill>
          <p:spPr bwMode="auto">
            <a:xfrm>
              <a:off x="7014755" y="4444364"/>
              <a:ext cx="4872446" cy="241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84F7733-7DFC-E647-8868-FE8EACC141ED}"/>
              </a:ext>
            </a:extLst>
          </p:cNvPr>
          <p:cNvSpPr txBox="1"/>
          <p:nvPr/>
        </p:nvSpPr>
        <p:spPr>
          <a:xfrm>
            <a:off x="770708" y="491163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69500-A1D0-EC46-96CD-3DC4D30109D4}"/>
              </a:ext>
            </a:extLst>
          </p:cNvPr>
          <p:cNvSpPr txBox="1"/>
          <p:nvPr/>
        </p:nvSpPr>
        <p:spPr>
          <a:xfrm>
            <a:off x="2508960" y="49065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316F9-EBCD-8742-90BF-945DB2628EA3}"/>
              </a:ext>
            </a:extLst>
          </p:cNvPr>
          <p:cNvSpPr txBox="1"/>
          <p:nvPr/>
        </p:nvSpPr>
        <p:spPr>
          <a:xfrm>
            <a:off x="4455604" y="49065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C3565-C520-034C-A7BD-C875527B1F55}"/>
              </a:ext>
            </a:extLst>
          </p:cNvPr>
          <p:cNvSpPr txBox="1"/>
          <p:nvPr/>
        </p:nvSpPr>
        <p:spPr>
          <a:xfrm>
            <a:off x="6592388" y="49065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19E92-A370-1949-B01C-EACDA041A94A}"/>
              </a:ext>
            </a:extLst>
          </p:cNvPr>
          <p:cNvSpPr txBox="1"/>
          <p:nvPr/>
        </p:nvSpPr>
        <p:spPr>
          <a:xfrm>
            <a:off x="8781454" y="506640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pic>
        <p:nvPicPr>
          <p:cNvPr id="14" name="Picture 2" descr="http://amberox.com/es111/img/fourLoops.jpg">
            <a:extLst>
              <a:ext uri="{FF2B5EF4-FFF2-40B4-BE49-F238E27FC236}">
                <a16:creationId xmlns:a16="http://schemas.microsoft.com/office/drawing/2014/main" id="{4F20A4B8-7E30-0F4E-A2E4-84169B8F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5" t="-3788" r="273" b="3788"/>
          <a:stretch/>
        </p:blipFill>
        <p:spPr bwMode="auto">
          <a:xfrm>
            <a:off x="10097308" y="4493397"/>
            <a:ext cx="3127417" cy="241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FC4C47-C2B9-C84E-BECA-341D205BA1DB}"/>
              </a:ext>
            </a:extLst>
          </p:cNvPr>
          <p:cNvSpPr txBox="1"/>
          <p:nvPr/>
        </p:nvSpPr>
        <p:spPr>
          <a:xfrm>
            <a:off x="11268306" y="507586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969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14BB-7F72-BB4E-8352-653CE797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2138-AD35-A744-9B84-08C44541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don’t have a list Python can create one using the </a:t>
            </a:r>
            <a:r>
              <a:rPr lang="en-GB" b="1" dirty="0">
                <a:solidFill>
                  <a:srgbClr val="FF0000"/>
                </a:solidFill>
              </a:rPr>
              <a:t>range() </a:t>
            </a:r>
            <a:r>
              <a:rPr lang="en-GB" dirty="0"/>
              <a:t>function</a:t>
            </a:r>
          </a:p>
          <a:p>
            <a:pPr lvl="1"/>
            <a:r>
              <a:rPr lang="en-GB" sz="2800" b="1" dirty="0"/>
              <a:t>Example: </a:t>
            </a:r>
            <a:r>
              <a:rPr lang="en-GB" sz="2800" dirty="0"/>
              <a:t>range(0,6)</a:t>
            </a:r>
          </a:p>
          <a:p>
            <a:pPr lvl="2"/>
            <a:r>
              <a:rPr lang="en-GB" sz="2400" i="1" dirty="0"/>
              <a:t>Create a list that starts with </a:t>
            </a:r>
            <a:r>
              <a:rPr lang="en-GB" sz="2400" i="1" dirty="0">
                <a:solidFill>
                  <a:srgbClr val="FF0000"/>
                </a:solidFill>
              </a:rPr>
              <a:t>0</a:t>
            </a:r>
            <a:r>
              <a:rPr lang="en-GB" sz="2400" i="1" dirty="0"/>
              <a:t> and have length </a:t>
            </a:r>
            <a:r>
              <a:rPr lang="en-GB" sz="2400" i="1" dirty="0">
                <a:solidFill>
                  <a:srgbClr val="FF0000"/>
                </a:solidFill>
              </a:rPr>
              <a:t>6</a:t>
            </a:r>
          </a:p>
          <a:p>
            <a:pPr lvl="2"/>
            <a:r>
              <a:rPr lang="en-GB" sz="2400" i="1" dirty="0"/>
              <a:t>In other words: [0,1,2,3,4,5]</a:t>
            </a: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4B7D-DD62-E448-AB97-ADA52CA9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10" y="4001294"/>
            <a:ext cx="7151707" cy="27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04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F290-C540-184F-9CA1-BF3977B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AAE9DA-8553-4443-850A-70FABA30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EBE18-FCE6-4443-9B48-6C1801198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73" y="1416451"/>
            <a:ext cx="5325654" cy="50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7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F290-C540-184F-9CA1-BF3977B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Any idea how to produce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D8CD6-C0F3-7840-8587-7CF2C975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0" y="1555932"/>
            <a:ext cx="5270500" cy="513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0AB87-3B3E-0448-A36E-EC8C85BEB03F}"/>
              </a:ext>
            </a:extLst>
          </p:cNvPr>
          <p:cNvSpPr txBox="1"/>
          <p:nvPr/>
        </p:nvSpPr>
        <p:spPr>
          <a:xfrm>
            <a:off x="235131" y="1854926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Hint, you can combine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While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b="1" dirty="0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247902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6B39-1D4C-954E-BC11-16182EA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we learned about: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68D22-72A4-214D-8ABC-0F9E1B8E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039" y="3429000"/>
            <a:ext cx="4200201" cy="3193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55AD4-3775-7842-806E-2ECE97FF6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955" y="1233247"/>
            <a:ext cx="4401065" cy="206081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9E9D4-1E4A-394D-9D80-07FB7882E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</a:rPr>
              <a:t>Variables</a:t>
            </a:r>
          </a:p>
          <a:p>
            <a:pPr lvl="1"/>
            <a:r>
              <a:rPr lang="en-US" dirty="0"/>
              <a:t>The boxes where we store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391DC-314B-654D-8271-DC8BF5BF5AB0}"/>
              </a:ext>
            </a:extLst>
          </p:cNvPr>
          <p:cNvSpPr txBox="1"/>
          <p:nvPr/>
        </p:nvSpPr>
        <p:spPr>
          <a:xfrm>
            <a:off x="219456" y="6176963"/>
            <a:ext cx="25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 and 2 – Exercise*</a:t>
            </a:r>
          </a:p>
        </p:txBody>
      </p:sp>
    </p:spTree>
    <p:extLst>
      <p:ext uri="{BB962C8B-B14F-4D97-AF65-F5344CB8AC3E}">
        <p14:creationId xmlns:p14="http://schemas.microsoft.com/office/powerpoint/2010/main" val="410875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6B39-1D4C-954E-BC11-16182EA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we learned about: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9E9D4-1E4A-394D-9D80-07FB7882E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</a:rPr>
              <a:t>Conditions</a:t>
            </a:r>
          </a:p>
          <a:p>
            <a:pPr lvl="1"/>
            <a:r>
              <a:rPr lang="en-US" dirty="0"/>
              <a:t>Evaluates if something is </a:t>
            </a:r>
            <a:r>
              <a:rPr lang="en-US" b="1" dirty="0"/>
              <a:t>TRUE</a:t>
            </a:r>
            <a:r>
              <a:rPr lang="en-US" dirty="0"/>
              <a:t> or </a:t>
            </a:r>
            <a:r>
              <a:rPr lang="en-US" b="1" dirty="0"/>
              <a:t>FALSE</a:t>
            </a:r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F8388A0C-CDCE-944E-99D4-A4C59BA4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278" y="1690688"/>
            <a:ext cx="4200200" cy="27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2262D-7515-C242-8890-A4E6993D81D2}"/>
              </a:ext>
            </a:extLst>
          </p:cNvPr>
          <p:cNvSpPr txBox="1"/>
          <p:nvPr/>
        </p:nvSpPr>
        <p:spPr>
          <a:xfrm>
            <a:off x="219456" y="6176963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 – Exercise*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26BEDB-0B84-8644-8BDC-71797AF66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4"/>
          <a:stretch/>
        </p:blipFill>
        <p:spPr>
          <a:xfrm>
            <a:off x="594210" y="2879881"/>
            <a:ext cx="6559390" cy="306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9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9E9D4-1E4A-394D-9D80-07FB7882E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018" y="1552846"/>
            <a:ext cx="10515600" cy="4351338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</a:rPr>
              <a:t>Loops</a:t>
            </a:r>
          </a:p>
          <a:p>
            <a:pPr lvl="1"/>
            <a:r>
              <a:rPr lang="en-US" dirty="0"/>
              <a:t>Repetition</a:t>
            </a:r>
          </a:p>
          <a:p>
            <a:pPr lvl="1"/>
            <a:r>
              <a:rPr lang="en-US" dirty="0"/>
              <a:t>Today we will learn more about them</a:t>
            </a:r>
          </a:p>
        </p:txBody>
      </p:sp>
      <p:pic>
        <p:nvPicPr>
          <p:cNvPr id="2050" name="Picture 2" descr="http://amberox.com/es111/img/fourLoops.jpg">
            <a:extLst>
              <a:ext uri="{FF2B5EF4-FFF2-40B4-BE49-F238E27FC236}">
                <a16:creationId xmlns:a16="http://schemas.microsoft.com/office/drawing/2014/main" id="{0DA79489-6E50-CA46-9BD9-7267C748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6846"/>
            <a:ext cx="11972544" cy="3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F86B39-1D4C-954E-BC11-16182EA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we learned about: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2262D-7515-C242-8890-A4E6993D81D2}"/>
              </a:ext>
            </a:extLst>
          </p:cNvPr>
          <p:cNvSpPr txBox="1"/>
          <p:nvPr/>
        </p:nvSpPr>
        <p:spPr>
          <a:xfrm>
            <a:off x="87481" y="6030733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3 – Exercise*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D4415-BF2A-3B47-A45D-39F81D9C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16" y="1227863"/>
            <a:ext cx="3805566" cy="22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5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0E921-56F4-7D43-8B98-3F591163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think of program to do the following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DE750-2CB3-E843-933C-39A1661E7B0D}"/>
              </a:ext>
            </a:extLst>
          </p:cNvPr>
          <p:cNvGrpSpPr/>
          <p:nvPr/>
        </p:nvGrpSpPr>
        <p:grpSpPr>
          <a:xfrm>
            <a:off x="0" y="1690688"/>
            <a:ext cx="12375212" cy="3355357"/>
            <a:chOff x="0" y="1690688"/>
            <a:chExt cx="12375212" cy="3355357"/>
          </a:xfrm>
        </p:grpSpPr>
        <p:pic>
          <p:nvPicPr>
            <p:cNvPr id="3074" name="Picture 2" descr="https://www.kidzplayharrogate.co.uk/wp-content/uploads/2018/03/Toast.png">
              <a:extLst>
                <a:ext uri="{FF2B5EF4-FFF2-40B4-BE49-F238E27FC236}">
                  <a16:creationId xmlns:a16="http://schemas.microsoft.com/office/drawing/2014/main" id="{DA4D97FD-3CAF-F04A-BB9F-4E4F99A0A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11955"/>
              <a:ext cx="3234090" cy="323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toast with butter">
              <a:extLst>
                <a:ext uri="{FF2B5EF4-FFF2-40B4-BE49-F238E27FC236}">
                  <a16:creationId xmlns:a16="http://schemas.microsoft.com/office/drawing/2014/main" id="{6E8871BA-F828-EA4B-9D41-955A8462B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216" y="1690688"/>
              <a:ext cx="4862996" cy="323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EB3472-E4AD-E843-9C5E-7BCB0D983E93}"/>
                </a:ext>
              </a:extLst>
            </p:cNvPr>
            <p:cNvSpPr txBox="1"/>
            <p:nvPr/>
          </p:nvSpPr>
          <p:spPr>
            <a:xfrm>
              <a:off x="3234090" y="2517076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04ADC4-D034-874C-9855-A8C45EE78DB5}"/>
                </a:ext>
              </a:extLst>
            </p:cNvPr>
            <p:cNvSpPr txBox="1"/>
            <p:nvPr/>
          </p:nvSpPr>
          <p:spPr>
            <a:xfrm>
              <a:off x="7512216" y="2517076"/>
              <a:ext cx="23780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=</a:t>
              </a:r>
            </a:p>
          </p:txBody>
        </p:sp>
        <p:pic>
          <p:nvPicPr>
            <p:cNvPr id="3078" name="Picture 6" descr="Image result for butter">
              <a:extLst>
                <a:ext uri="{FF2B5EF4-FFF2-40B4-BE49-F238E27FC236}">
                  <a16:creationId xmlns:a16="http://schemas.microsoft.com/office/drawing/2014/main" id="{512CFBC4-EF49-5F46-8B4C-1827277D4F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114" y="2342423"/>
              <a:ext cx="3410539" cy="191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092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4C46-E5F3-184A-A897-11FE3F2E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write it?</a:t>
            </a:r>
          </a:p>
        </p:txBody>
      </p:sp>
      <p:pic>
        <p:nvPicPr>
          <p:cNvPr id="4" name="Picture 2" descr="https://www.kidzplayharrogate.co.uk/wp-content/uploads/2018/03/Toast.png">
            <a:extLst>
              <a:ext uri="{FF2B5EF4-FFF2-40B4-BE49-F238E27FC236}">
                <a16:creationId xmlns:a16="http://schemas.microsoft.com/office/drawing/2014/main" id="{DF94E872-3D6C-A849-AC73-78E62D7E8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232" y="1027906"/>
            <a:ext cx="1219742" cy="105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oast with butter">
            <a:extLst>
              <a:ext uri="{FF2B5EF4-FFF2-40B4-BE49-F238E27FC236}">
                <a16:creationId xmlns:a16="http://schemas.microsoft.com/office/drawing/2014/main" id="{53DA289C-0D21-0246-B713-C3C822C25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757" y="3820121"/>
            <a:ext cx="1834086" cy="105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439D2-843E-E74A-A6F7-AB0AE64A870B}"/>
              </a:ext>
            </a:extLst>
          </p:cNvPr>
          <p:cNvSpPr txBox="1"/>
          <p:nvPr/>
        </p:nvSpPr>
        <p:spPr>
          <a:xfrm>
            <a:off x="11012105" y="2060467"/>
            <a:ext cx="409995" cy="586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97C33-BB26-2047-9A72-C7F7B0C3DAFF}"/>
              </a:ext>
            </a:extLst>
          </p:cNvPr>
          <p:cNvSpPr txBox="1"/>
          <p:nvPr/>
        </p:nvSpPr>
        <p:spPr>
          <a:xfrm>
            <a:off x="11012105" y="3234117"/>
            <a:ext cx="89689" cy="58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pic>
        <p:nvPicPr>
          <p:cNvPr id="8" name="Picture 6" descr="Image result for butter">
            <a:extLst>
              <a:ext uri="{FF2B5EF4-FFF2-40B4-BE49-F238E27FC236}">
                <a16:creationId xmlns:a16="http://schemas.microsoft.com/office/drawing/2014/main" id="{E7B8F050-66A6-624A-93C0-CBC9C72E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623" y="2723249"/>
            <a:ext cx="1286290" cy="62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4C58966-005A-414B-A82B-4BBD13665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41467"/>
              </p:ext>
            </p:extLst>
          </p:nvPr>
        </p:nvGraphicFramePr>
        <p:xfrm>
          <a:off x="2063110" y="1453662"/>
          <a:ext cx="7204598" cy="4380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3307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120D49A-7E46-8545-A852-0850553835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378DCA-DCFA-8748-866F-0833DE266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60A5704-9A6E-E24A-B805-73E8D74D6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765EAA-3C3E-CB4C-86C8-41BFEF5D1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9C86A89-0544-CF4C-BCFF-4E0873A4D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5200-781B-174E-9C62-0911851F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5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What if we want 100 toasts with butter?</a:t>
            </a:r>
          </a:p>
        </p:txBody>
      </p:sp>
    </p:spTree>
    <p:extLst>
      <p:ext uri="{BB962C8B-B14F-4D97-AF65-F5344CB8AC3E}">
        <p14:creationId xmlns:p14="http://schemas.microsoft.com/office/powerpoint/2010/main" val="300163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902F-2DAE-ED4C-8839-9B67EF0A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30" y="13862"/>
            <a:ext cx="10515600" cy="1325563"/>
          </a:xfrm>
        </p:spPr>
        <p:txBody>
          <a:bodyPr/>
          <a:lstStyle/>
          <a:p>
            <a:r>
              <a:rPr lang="en-US" dirty="0"/>
              <a:t>Should we do like this?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B911A2-9ECB-D945-9409-AF4ADB07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2" y="1339425"/>
            <a:ext cx="6383714" cy="32784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F072BA-C5BA-394D-8F32-0FBB6DED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315" y="1330957"/>
            <a:ext cx="6383715" cy="3278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5C910A-D25F-D345-B7EB-79063155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" y="4297552"/>
            <a:ext cx="4470400" cy="22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6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408</Words>
  <Application>Microsoft Macintosh PowerPoint</Application>
  <PresentationFormat>Widescreen</PresentationFormat>
  <Paragraphs>95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Code Club</vt:lpstr>
      <vt:lpstr>So Far we learned about:</vt:lpstr>
      <vt:lpstr>So Far we learned about:</vt:lpstr>
      <vt:lpstr>So Far we learned about:</vt:lpstr>
      <vt:lpstr>So Far we learned about:</vt:lpstr>
      <vt:lpstr>Lets think of program to do the following</vt:lpstr>
      <vt:lpstr>How would you write it?</vt:lpstr>
      <vt:lpstr>What if we want 100 toasts with butter?</vt:lpstr>
      <vt:lpstr>Should we do like this?</vt:lpstr>
      <vt:lpstr>Loops</vt:lpstr>
      <vt:lpstr>While loops</vt:lpstr>
      <vt:lpstr>Let’s run the code - bit.ly/CCFULHAM</vt:lpstr>
      <vt:lpstr>While loops</vt:lpstr>
      <vt:lpstr>Infinite loops</vt:lpstr>
      <vt:lpstr>Infinite loops</vt:lpstr>
      <vt:lpstr>Challenge – What is the output?</vt:lpstr>
      <vt:lpstr>Let’s Code!</vt:lpstr>
      <vt:lpstr>Result</vt:lpstr>
      <vt:lpstr>For Loop</vt:lpstr>
      <vt:lpstr>For Loop</vt:lpstr>
      <vt:lpstr>For Loop</vt:lpstr>
      <vt:lpstr>Let’s Code!</vt:lpstr>
      <vt:lpstr>Challenge Any idea how to produce this?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Club</dc:title>
  <dc:creator>Oliveira, Ralph</dc:creator>
  <cp:lastModifiedBy>Oliveira, Ralph</cp:lastModifiedBy>
  <cp:revision>40</cp:revision>
  <dcterms:created xsi:type="dcterms:W3CDTF">2019-01-08T17:37:37Z</dcterms:created>
  <dcterms:modified xsi:type="dcterms:W3CDTF">2019-01-30T15:55:44Z</dcterms:modified>
</cp:coreProperties>
</file>